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n Soares" initials="SS" lastIdx="1" clrIdx="0">
    <p:extLst>
      <p:ext uri="{19B8F6BF-5375-455C-9EA6-DF929625EA0E}">
        <p15:presenceInfo xmlns:p15="http://schemas.microsoft.com/office/powerpoint/2012/main" userId="Sharon Soar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759"/>
    <a:srgbClr val="7D0680"/>
    <a:srgbClr val="C709CC"/>
    <a:srgbClr val="3B465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6357" autoAdjust="0"/>
  </p:normalViewPr>
  <p:slideViewPr>
    <p:cSldViewPr snapToGrid="0">
      <p:cViewPr varScale="1">
        <p:scale>
          <a:sx n="104" d="100"/>
          <a:sy n="104" d="100"/>
        </p:scale>
        <p:origin x="120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7F0ACEF-5F48-4929-9222-C67485C773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B2C413-B78F-4EBA-9C17-3F96635D72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34B00-EFAF-4AF3-A96D-99F8FFF7067E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B3B01C-D73E-48D8-BBF7-83F6F468B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E2AB546-B518-4D4B-9C46-3503CA0EAA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0335D-AE14-4AB8-A69A-29D06F428D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554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63C60-AB3C-40D4-8BE5-DB941157DC43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EE38-44D4-44BC-9794-CB51E3736CE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78027F8-6E1B-42C1-9473-2F814E7909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9EE38-44D4-44BC-9794-CB51E3736CE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84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539A3-7287-413C-B980-0A6C823ED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45510-29A8-49DB-A4EB-23F3D8A46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458C5B-7670-4155-A9AD-0D752DF2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2DD607-D8AC-4036-BC6D-39857307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D0DA9F-ACD8-4CB6-AF00-F826144C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88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C6109-9D72-4246-B264-A011C282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EB90EA-6F48-4A89-B047-EEC5C9F4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086827-DD16-44E1-9EC5-E0C51511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E302D6-63E1-4B1D-95FD-3B484DE8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2696E4-0B0F-4589-8073-DFDCD412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97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6252CC-7E56-477B-ADD9-B3A845FCB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1C545D-F625-468C-B56E-C5159E9FE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4A1147-BA9A-49AF-B44D-778FEC70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726DC1-9C2B-4AE0-A9F5-AFD57FD1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E293D7-81B8-4956-A730-52815DD6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437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32A8622C-65C9-407A-BB02-82E6053D86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994" y="2685686"/>
            <a:ext cx="12195994" cy="41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96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C57FF-3A91-40B0-9CA9-4205AE113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97FAE0-AA77-4C42-9FF5-023261C2E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CE1C40-5E02-40FD-BB74-1FD9C48A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DB4BBE-79AC-479B-817E-368DB30D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099F50-5F9C-4944-9907-EFE8F4863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56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DDDC5-6ED4-4EA2-8358-9E3CF80F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4E4DDD-9FA5-4B64-A4B8-CFE4B1E34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CE4D5E-CA63-435F-A21B-1992CFB9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4BC516-01B5-453A-929C-86D7294E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A5CE84-1F11-4F15-8FD8-286725EA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14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544D8-109A-4FFA-ADD8-4BC8D30C6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A7BC45-8C70-403B-845B-CACB3C8F5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F6B6D0-5977-4856-A4F9-F08B013E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77924BF-B11E-416A-8BE3-23ED1D08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C53678-3425-44D4-AB63-40040DF7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95E631-3131-4C4F-9A9E-05573841E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58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B2E67-46BB-474F-9917-D85BC84B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E5F4CE-FC43-4DA5-B4FA-BA911EAA0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2FBECE0-C548-4B27-BD2F-4BAD946EB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7DFE1BB-5B5F-40F3-9327-244183B30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F3AA5DC-BD9B-4561-9A80-B3A9F6C0B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DA4D00-F00A-4B4D-AE80-8BC1CE31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54691D9-0452-433E-9C40-45907AE8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03E2066-933F-4988-86DD-44FEC222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13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EFE92-9E94-4E68-956B-478474160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E62D39E-31E0-40D7-BCCA-AB89665E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5568E3-70F5-4654-9CB0-3C29450B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AC05A2-3612-4EDF-B906-A39394B43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13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8A4B2D4-46C8-47B8-813B-561ACE7A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F74F5D2-804C-439A-B85D-6221E683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9348E4-A685-4DCE-8E0A-6DB042D3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22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C813A-7A80-473E-B68F-CB56E5C55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DAAC0D-0B37-4F45-AD10-3344EE319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A886E8A-1854-4620-A3C3-0CC713DE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8938AA-3DCB-43C0-88AD-DBD47C4D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F662D1-E7B1-4415-A4D1-3F7281E3F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632230-A9D7-4E77-8009-9CAC3ECB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63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E4925-1493-4476-AC61-B0A15496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1A115FA-F28C-43C7-94BC-9164CE6F3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576583-48C5-459B-9305-477EFC1E9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D6028F-AFC0-440A-9F53-E656659D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DB6399-E0CF-4B9E-9372-BE5EAFF5A875}" type="datetimeFigureOut">
              <a:rPr lang="pt-BR" smtClean="0"/>
              <a:t>20/10/2021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25D8E6-B042-4D44-84B0-591DABAB7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E8066D-601E-428F-BA20-0BF7B517A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61DDA-76DA-4E20-9EFB-62985A05D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39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2FDA065-E47A-4CCA-B1A2-0D89EBEFC11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95299" y="648036"/>
            <a:ext cx="2295022" cy="127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78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F8192E0-DE8C-42D8-BEBF-B22AE53FD680}"/>
              </a:ext>
            </a:extLst>
          </p:cNvPr>
          <p:cNvSpPr>
            <a:spLocks noGrp="1"/>
          </p:cNvSpPr>
          <p:nvPr/>
        </p:nvSpPr>
        <p:spPr>
          <a:xfrm>
            <a:off x="0" y="2686050"/>
            <a:ext cx="12192000" cy="4171950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bg1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KP Wealth é uma das principais Gestoras de Recursos de Terceiros do RS. Somos referência local na Gestão de Fundos de Investimento ligados à produtos estruturados e na Gestão de Patrimônio para clientes do segmento Ultra High. Nosso programa de estágio é destinado à estudantes das áreas de Administração, Economia e áreas relacionadas.</a:t>
            </a:r>
          </a:p>
          <a:p>
            <a:pPr algn="just"/>
            <a:endParaRPr lang="pt-BR" sz="1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ATIVIDADES: </a:t>
            </a:r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Auxiliar a equipe de gestão em atividades operacionais; Emissão e elaboração de relatórios; Conciliação bancária; Inclusão de operações no sistema; Inserção de dados financeiros para análise de carteira;</a:t>
            </a:r>
            <a:endParaRPr lang="pt-B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REQUISITOS E QUALIFICAÇÕES:</a:t>
            </a:r>
          </a:p>
          <a:p>
            <a:pPr algn="just"/>
            <a:endParaRPr lang="pt-BR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-Área de atuação: Administração/Finanças/Economia/Contabilidade;</a:t>
            </a: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-Perfil Proativo;</a:t>
            </a: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-Pacote Office;</a:t>
            </a:r>
          </a:p>
          <a:p>
            <a:pPr algn="just"/>
            <a:r>
              <a:rPr lang="pt-BR" sz="1600" b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-Interesse </a:t>
            </a:r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mercado financeiro, em especial </a:t>
            </a:r>
            <a:r>
              <a:rPr lang="pt-BR" sz="16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FIDC's</a:t>
            </a:r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Carga horária: 6h</a:t>
            </a: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Bolsa: R$ 1.700,00 + VT</a:t>
            </a:r>
          </a:p>
          <a:p>
            <a:pPr algn="just"/>
            <a:r>
              <a:rPr lang="pt-B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Interessados devem enviar o currículo para: </a:t>
            </a:r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kpwealth@kpwealth.com.br 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FB9B8D2-B3A2-41CD-91E7-97195A1B0BD7}"/>
              </a:ext>
            </a:extLst>
          </p:cNvPr>
          <p:cNvSpPr/>
          <p:nvPr/>
        </p:nvSpPr>
        <p:spPr>
          <a:xfrm>
            <a:off x="3681136" y="689236"/>
            <a:ext cx="4829728" cy="1150582"/>
          </a:xfrm>
          <a:prstGeom prst="rect">
            <a:avLst/>
          </a:prstGeom>
          <a:solidFill>
            <a:srgbClr val="3D47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/>
              <a:t>OPORTUNIDADE</a:t>
            </a:r>
          </a:p>
        </p:txBody>
      </p:sp>
    </p:spTree>
    <p:extLst>
      <p:ext uri="{BB962C8B-B14F-4D97-AF65-F5344CB8AC3E}">
        <p14:creationId xmlns:p14="http://schemas.microsoft.com/office/powerpoint/2010/main" val="774717096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155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Personalizar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Luz</dc:creator>
  <cp:lastModifiedBy>Ricardo Kuplich</cp:lastModifiedBy>
  <cp:revision>31</cp:revision>
  <dcterms:created xsi:type="dcterms:W3CDTF">2020-09-14T18:23:00Z</dcterms:created>
  <dcterms:modified xsi:type="dcterms:W3CDTF">2021-10-20T20:36:02Z</dcterms:modified>
</cp:coreProperties>
</file>